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组件等，这样避免了一个东西重复写几遍（重复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造轮子），也能让方便其他人在写项目的时候拿来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就用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22737</Words>
  <Application>WPS 演示</Application>
  <PresentationFormat>宽屏</PresentationFormat>
  <Paragraphs>1373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1121</cp:revision>
  <dcterms:created xsi:type="dcterms:W3CDTF">2023-03-12T00:19:56Z</dcterms:created>
  <dcterms:modified xsi:type="dcterms:W3CDTF">2023-03-12T00:19:56Z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